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</p:sldMasterIdLst>
  <p:sldIdLst>
    <p:sldId id="256" r:id="rId5"/>
    <p:sldId id="257" r:id="rId6"/>
    <p:sldId id="259" r:id="rId7"/>
    <p:sldId id="260" r:id="rId8"/>
    <p:sldId id="261" r:id="rId9"/>
  </p:sldIdLst>
  <p:sldSz cx="12192000" cy="6858000"/>
  <p:notesSz cx="6858000" cy="9144000"/>
  <p:embeddedFontLst>
    <p:embeddedFont>
      <p:font typeface="Cabin" panose="00000500000000000000" pitchFamily="2" charset="0"/>
      <p:regular r:id="rId10"/>
      <p:bold r:id="rId11"/>
      <p:italic r:id="rId12"/>
      <p:boldItalic r:id="rId13"/>
    </p:embeddedFont>
    <p:embeddedFont>
      <p:font typeface="Calibri" panose="020F0502020204030204" pitchFamily="34" charset="0"/>
      <p:regular r:id="rId14"/>
      <p:bold r:id="rId15"/>
      <p:italic r:id="rId16"/>
      <p:boldItalic r:id="rId17"/>
    </p:embeddedFont>
    <p:embeddedFont>
      <p:font typeface="Calibri Light" panose="020F0302020204030204" pitchFamily="34" charset="0"/>
      <p:regular r:id="rId18"/>
      <p:italic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F9000"/>
    <a:srgbClr val="FF9900"/>
    <a:srgbClr val="99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0C09076-2F14-45BC-BA51-E9A9E4C6DAC6}" v="51" dt="2020-01-26T14:37:20.9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8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8" y="225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microsoft.com/office/2015/10/relationships/revisionInfo" Target="revisionInfo.xml"/><Relationship Id="rId2" Type="http://schemas.openxmlformats.org/officeDocument/2006/relationships/customXml" Target="../customXml/item2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font" Target="fonts/font2.fntdata"/><Relationship Id="rId24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rna Licollari" userId="10adb3f8-855e-4cff-8eb1-250ce8c4d57a" providerId="ADAL" clId="{F0C09076-2F14-45BC-BA51-E9A9E4C6DAC6}"/>
    <pc:docChg chg="undo custSel mod modSld">
      <pc:chgData name="Lorna Licollari" userId="10adb3f8-855e-4cff-8eb1-250ce8c4d57a" providerId="ADAL" clId="{F0C09076-2F14-45BC-BA51-E9A9E4C6DAC6}" dt="2020-01-26T14:37:52.716" v="183" actId="113"/>
      <pc:docMkLst>
        <pc:docMk/>
      </pc:docMkLst>
      <pc:sldChg chg="modSp">
        <pc:chgData name="Lorna Licollari" userId="10adb3f8-855e-4cff-8eb1-250ce8c4d57a" providerId="ADAL" clId="{F0C09076-2F14-45BC-BA51-E9A9E4C6DAC6}" dt="2020-01-26T14:37:52.716" v="183" actId="113"/>
        <pc:sldMkLst>
          <pc:docMk/>
          <pc:sldMk cId="771152564" sldId="256"/>
        </pc:sldMkLst>
        <pc:spChg chg="mod">
          <ac:chgData name="Lorna Licollari" userId="10adb3f8-855e-4cff-8eb1-250ce8c4d57a" providerId="ADAL" clId="{F0C09076-2F14-45BC-BA51-E9A9E4C6DAC6}" dt="2020-01-26T14:37:52.716" v="183" actId="113"/>
          <ac:spMkLst>
            <pc:docMk/>
            <pc:sldMk cId="771152564" sldId="256"/>
            <ac:spMk id="3" creationId="{BA3DE7C5-E38D-46DA-8767-E8F16D9E5344}"/>
          </ac:spMkLst>
        </pc:spChg>
      </pc:sldChg>
      <pc:sldChg chg="addSp delSp modSp">
        <pc:chgData name="Lorna Licollari" userId="10adb3f8-855e-4cff-8eb1-250ce8c4d57a" providerId="ADAL" clId="{F0C09076-2F14-45BC-BA51-E9A9E4C6DAC6}" dt="2020-01-26T14:31:00.192" v="119" actId="20577"/>
        <pc:sldMkLst>
          <pc:docMk/>
          <pc:sldMk cId="4261063914" sldId="257"/>
        </pc:sldMkLst>
        <pc:spChg chg="mod">
          <ac:chgData name="Lorna Licollari" userId="10adb3f8-855e-4cff-8eb1-250ce8c4d57a" providerId="ADAL" clId="{F0C09076-2F14-45BC-BA51-E9A9E4C6DAC6}" dt="2020-01-26T14:29:36.158" v="38" actId="20577"/>
          <ac:spMkLst>
            <pc:docMk/>
            <pc:sldMk cId="4261063914" sldId="257"/>
            <ac:spMk id="2" creationId="{AF5A3E83-9D41-4FB5-B542-72116129D0C5}"/>
          </ac:spMkLst>
        </pc:spChg>
        <pc:spChg chg="mod">
          <ac:chgData name="Lorna Licollari" userId="10adb3f8-855e-4cff-8eb1-250ce8c4d57a" providerId="ADAL" clId="{F0C09076-2F14-45BC-BA51-E9A9E4C6DAC6}" dt="2020-01-26T14:31:00.192" v="119" actId="20577"/>
          <ac:spMkLst>
            <pc:docMk/>
            <pc:sldMk cId="4261063914" sldId="257"/>
            <ac:spMk id="3" creationId="{738FE73F-C320-429A-8B22-7D6C1D2E0734}"/>
          </ac:spMkLst>
        </pc:spChg>
        <pc:spChg chg="del">
          <ac:chgData name="Lorna Licollari" userId="10adb3f8-855e-4cff-8eb1-250ce8c4d57a" providerId="ADAL" clId="{F0C09076-2F14-45BC-BA51-E9A9E4C6DAC6}" dt="2020-01-26T11:20:15.048" v="0" actId="478"/>
          <ac:spMkLst>
            <pc:docMk/>
            <pc:sldMk cId="4261063914" sldId="257"/>
            <ac:spMk id="4" creationId="{4F984DAD-CE66-4339-BB82-EC5FF0267B92}"/>
          </ac:spMkLst>
        </pc:spChg>
        <pc:picChg chg="add mod modCrop">
          <ac:chgData name="Lorna Licollari" userId="10adb3f8-855e-4cff-8eb1-250ce8c4d57a" providerId="ADAL" clId="{F0C09076-2F14-45BC-BA51-E9A9E4C6DAC6}" dt="2020-01-26T14:30:07.523" v="91" actId="1038"/>
          <ac:picMkLst>
            <pc:docMk/>
            <pc:sldMk cId="4261063914" sldId="257"/>
            <ac:picMk id="6" creationId="{EC7D04AC-F416-454F-B1F4-02412EF80F2C}"/>
          </ac:picMkLst>
        </pc:picChg>
      </pc:sldChg>
      <pc:sldChg chg="modSp">
        <pc:chgData name="Lorna Licollari" userId="10adb3f8-855e-4cff-8eb1-250ce8c4d57a" providerId="ADAL" clId="{F0C09076-2F14-45BC-BA51-E9A9E4C6DAC6}" dt="2020-01-26T14:32:21.341" v="124" actId="14100"/>
        <pc:sldMkLst>
          <pc:docMk/>
          <pc:sldMk cId="111041215" sldId="259"/>
        </pc:sldMkLst>
        <pc:spChg chg="mod">
          <ac:chgData name="Lorna Licollari" userId="10adb3f8-855e-4cff-8eb1-250ce8c4d57a" providerId="ADAL" clId="{F0C09076-2F14-45BC-BA51-E9A9E4C6DAC6}" dt="2020-01-26T14:31:28.671" v="120" actId="20577"/>
          <ac:spMkLst>
            <pc:docMk/>
            <pc:sldMk cId="111041215" sldId="259"/>
            <ac:spMk id="2" creationId="{AF5A3E83-9D41-4FB5-B542-72116129D0C5}"/>
          </ac:spMkLst>
        </pc:spChg>
        <pc:spChg chg="mod">
          <ac:chgData name="Lorna Licollari" userId="10adb3f8-855e-4cff-8eb1-250ce8c4d57a" providerId="ADAL" clId="{F0C09076-2F14-45BC-BA51-E9A9E4C6DAC6}" dt="2020-01-26T14:32:21.341" v="124" actId="14100"/>
          <ac:spMkLst>
            <pc:docMk/>
            <pc:sldMk cId="111041215" sldId="259"/>
            <ac:spMk id="3" creationId="{738FE73F-C320-429A-8B22-7D6C1D2E0734}"/>
          </ac:spMkLst>
        </pc:spChg>
        <pc:picChg chg="mod">
          <ac:chgData name="Lorna Licollari" userId="10adb3f8-855e-4cff-8eb1-250ce8c4d57a" providerId="ADAL" clId="{F0C09076-2F14-45BC-BA51-E9A9E4C6DAC6}" dt="2020-01-26T14:31:38.395" v="123" actId="14100"/>
          <ac:picMkLst>
            <pc:docMk/>
            <pc:sldMk cId="111041215" sldId="259"/>
            <ac:picMk id="7" creationId="{8520AB3A-42A3-4C86-B671-233898B76BDB}"/>
          </ac:picMkLst>
        </pc:picChg>
      </pc:sldChg>
      <pc:sldChg chg="addSp modSp">
        <pc:chgData name="Lorna Licollari" userId="10adb3f8-855e-4cff-8eb1-250ce8c4d57a" providerId="ADAL" clId="{F0C09076-2F14-45BC-BA51-E9A9E4C6DAC6}" dt="2020-01-26T14:35:31.031" v="150" actId="14100"/>
        <pc:sldMkLst>
          <pc:docMk/>
          <pc:sldMk cId="3373959601" sldId="260"/>
        </pc:sldMkLst>
        <pc:spChg chg="mod">
          <ac:chgData name="Lorna Licollari" userId="10adb3f8-855e-4cff-8eb1-250ce8c4d57a" providerId="ADAL" clId="{F0C09076-2F14-45BC-BA51-E9A9E4C6DAC6}" dt="2020-01-26T14:34:22.947" v="148" actId="20577"/>
          <ac:spMkLst>
            <pc:docMk/>
            <pc:sldMk cId="3373959601" sldId="260"/>
            <ac:spMk id="2" creationId="{AF5A3E83-9D41-4FB5-B542-72116129D0C5}"/>
          </ac:spMkLst>
        </pc:spChg>
        <pc:spChg chg="mod">
          <ac:chgData name="Lorna Licollari" userId="10adb3f8-855e-4cff-8eb1-250ce8c4d57a" providerId="ADAL" clId="{F0C09076-2F14-45BC-BA51-E9A9E4C6DAC6}" dt="2020-01-26T14:35:31.031" v="150" actId="14100"/>
          <ac:spMkLst>
            <pc:docMk/>
            <pc:sldMk cId="3373959601" sldId="260"/>
            <ac:spMk id="3" creationId="{738FE73F-C320-429A-8B22-7D6C1D2E0734}"/>
          </ac:spMkLst>
        </pc:spChg>
        <pc:spChg chg="add mod ord">
          <ac:chgData name="Lorna Licollari" userId="10adb3f8-855e-4cff-8eb1-250ce8c4d57a" providerId="ADAL" clId="{F0C09076-2F14-45BC-BA51-E9A9E4C6DAC6}" dt="2020-01-26T14:34:14.236" v="146" actId="167"/>
          <ac:spMkLst>
            <pc:docMk/>
            <pc:sldMk cId="3373959601" sldId="260"/>
            <ac:spMk id="4" creationId="{1C557989-5B9C-4C4C-982A-7D87234C6AEA}"/>
          </ac:spMkLst>
        </pc:spChg>
        <pc:spChg chg="mod">
          <ac:chgData name="Lorna Licollari" userId="10adb3f8-855e-4cff-8eb1-250ce8c4d57a" providerId="ADAL" clId="{F0C09076-2F14-45BC-BA51-E9A9E4C6DAC6}" dt="2020-01-26T14:33:33.478" v="136" actId="1076"/>
          <ac:spMkLst>
            <pc:docMk/>
            <pc:sldMk cId="3373959601" sldId="260"/>
            <ac:spMk id="5" creationId="{2BC33B11-EDCC-461D-980C-0E78C54962BD}"/>
          </ac:spMkLst>
        </pc:spChg>
        <pc:spChg chg="mod">
          <ac:chgData name="Lorna Licollari" userId="10adb3f8-855e-4cff-8eb1-250ce8c4d57a" providerId="ADAL" clId="{F0C09076-2F14-45BC-BA51-E9A9E4C6DAC6}" dt="2020-01-26T14:33:35.766" v="137" actId="1076"/>
          <ac:spMkLst>
            <pc:docMk/>
            <pc:sldMk cId="3373959601" sldId="260"/>
            <ac:spMk id="8" creationId="{F1E7C496-16E8-4073-A306-61832DE7C020}"/>
          </ac:spMkLst>
        </pc:spChg>
        <pc:picChg chg="mod">
          <ac:chgData name="Lorna Licollari" userId="10adb3f8-855e-4cff-8eb1-250ce8c4d57a" providerId="ADAL" clId="{F0C09076-2F14-45BC-BA51-E9A9E4C6DAC6}" dt="2020-01-26T14:33:27.749" v="135" actId="1076"/>
          <ac:picMkLst>
            <pc:docMk/>
            <pc:sldMk cId="3373959601" sldId="260"/>
            <ac:picMk id="7" creationId="{8520AB3A-42A3-4C86-B671-233898B76BDB}"/>
          </ac:picMkLst>
        </pc:picChg>
      </pc:sldChg>
      <pc:sldChg chg="addSp delSp modSp mod setBg setClrOvrMap">
        <pc:chgData name="Lorna Licollari" userId="10adb3f8-855e-4cff-8eb1-250ce8c4d57a" providerId="ADAL" clId="{F0C09076-2F14-45BC-BA51-E9A9E4C6DAC6}" dt="2020-01-26T14:37:28.467" v="181" actId="20577"/>
        <pc:sldMkLst>
          <pc:docMk/>
          <pc:sldMk cId="1281179887" sldId="261"/>
        </pc:sldMkLst>
        <pc:spChg chg="mod">
          <ac:chgData name="Lorna Licollari" userId="10adb3f8-855e-4cff-8eb1-250ce8c4d57a" providerId="ADAL" clId="{F0C09076-2F14-45BC-BA51-E9A9E4C6DAC6}" dt="2020-01-26T14:37:28.467" v="181" actId="20577"/>
          <ac:spMkLst>
            <pc:docMk/>
            <pc:sldMk cId="1281179887" sldId="261"/>
            <ac:spMk id="2" creationId="{AF5A3E83-9D41-4FB5-B542-72116129D0C5}"/>
          </ac:spMkLst>
        </pc:spChg>
        <pc:spChg chg="mod">
          <ac:chgData name="Lorna Licollari" userId="10adb3f8-855e-4cff-8eb1-250ce8c4d57a" providerId="ADAL" clId="{F0C09076-2F14-45BC-BA51-E9A9E4C6DAC6}" dt="2020-01-26T11:24:35.249" v="21" actId="26606"/>
          <ac:spMkLst>
            <pc:docMk/>
            <pc:sldMk cId="1281179887" sldId="261"/>
            <ac:spMk id="3" creationId="{738FE73F-C320-429A-8B22-7D6C1D2E0734}"/>
          </ac:spMkLst>
        </pc:spChg>
        <pc:spChg chg="add del">
          <ac:chgData name="Lorna Licollari" userId="10adb3f8-855e-4cff-8eb1-250ce8c4d57a" providerId="ADAL" clId="{F0C09076-2F14-45BC-BA51-E9A9E4C6DAC6}" dt="2020-01-26T11:24:35.249" v="21" actId="26606"/>
          <ac:spMkLst>
            <pc:docMk/>
            <pc:sldMk cId="1281179887" sldId="261"/>
            <ac:spMk id="71" creationId="{CF62D2A7-8207-488C-9F46-316BA81A16C8}"/>
          </ac:spMkLst>
        </pc:spChg>
        <pc:picChg chg="add mod">
          <ac:chgData name="Lorna Licollari" userId="10adb3f8-855e-4cff-8eb1-250ce8c4d57a" providerId="ADAL" clId="{F0C09076-2F14-45BC-BA51-E9A9E4C6DAC6}" dt="2020-01-26T14:37:20.940" v="180" actId="1035"/>
          <ac:picMkLst>
            <pc:docMk/>
            <pc:sldMk cId="1281179887" sldId="261"/>
            <ac:picMk id="1026" creationId="{68A86481-4C2E-44BE-B617-A69DE32A80BD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895DF-563C-4DC2-9802-D124DF9B5B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6925B6-B3D8-4D5C-85D0-096973642DD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D42D6F-6373-4321-955A-E6BAF9519A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C91B88-CA6D-4A04-9179-2F8A319E5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FD4CF5-2F77-4853-BAC2-961A16B2F4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7947170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E6A87-3618-4C4E-BB32-BE151869A8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3BC7002-107F-444B-AC66-CE68D66D39D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F7F1FC-9010-4F9A-9B0C-48F0592B88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210A41-7BE1-42AE-83EB-44004264E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415FBB8-8926-41E2-BD8E-122E0ACB7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72464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D78976C-E45D-4F45-B31E-9A4D39D3766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917C3-C504-4FFF-A6C5-7043BA3235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2F0022-2970-46D5-9A7D-B21755EBF7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BE2B40-293E-494F-A5A8-ACAF3E8F8C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B62656-D35A-4620-851F-073C8DFB1C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37941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9ECEF-B0D4-43FD-B3C8-5C15785A1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6CF0E5-BDA5-49FC-82E1-5F7220D6A8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627A7B-6331-47CC-8F0F-78E91646D3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6CB3B0-FD04-4468-8495-D7C9D83993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612E18-E3E9-47FA-835D-EE84F9149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87178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1DE9A1-6E37-4164-8232-BF3BE83D23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914A77-B5E1-4777-8582-5E9493456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2405D7F-6220-4F9D-93F7-3653DB4C3A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8B68ACB-4457-4090-AD2A-5528AD5F2D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816AC5-8464-43D4-9423-BC56304E8B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48603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95F92-2154-4ADC-A75A-22B44E336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1A3DBC-BB9D-47F0-811C-51D5A7E9A28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BE22971-3F89-42FA-9A09-B698990DCC9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5F226D-2AEA-43DD-AF62-B2462C6EB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7A814E-9D35-48CA-9084-E1F4493680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13B8AD-8EFB-440F-84FB-90CB613F7E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76655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73CFBF-9C0A-47CE-A6D1-303D43CC3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124763-38B5-4FAB-9BF6-6AD2F2B567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9D1E5F-B91F-4AE4-AB44-39992A795D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7230B56-CD53-4A01-8578-760EF9756EC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C9022E8-2913-4F56-B355-4B95FA7F395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F4A90D4-3266-4AFD-BB90-95474F4E2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1E3169E-55CB-4FC2-945E-50FEC016E4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3DF623D8-74F8-493E-8C45-AD45CD2197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35065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CFEFFD-62A8-4E01-B86B-05B34E0084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7CF485E-9EAD-4D00-8DD7-BF107ABF19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5D16454-6470-4E0C-AD63-260F6528F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E2DEB3-39FD-474A-9B29-062BAF1E84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38535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6CA3F32-A21C-4F37-87BC-E33999EA9E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2E243B-1F58-494E-B4A6-CAFA81C4E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FB46A2-2BD0-4028-A887-D4537015B7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31712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945999-65C1-407E-A405-7063D2A5F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0FFF815-F519-4D34-B3E9-06C211167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0387944-97E5-46F6-859E-7A964AE9D41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CFF89E-6558-4855-85AA-2C9D2E4924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C60770A-6EE6-49EB-929D-4C7F318E7C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0B24BC4-B5A7-4CA7-8BC0-3D70481996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994513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BAD8D5-91D8-45BA-9090-6ECDF8A1E5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3461E7D-C4FC-4F8A-9C16-74DD5E5CEF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FFFC33-B512-42D1-8084-76C2C026640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1AD07C7-1FB4-4D39-B010-21918B65F2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27B3857-F076-406A-B35C-A9405B110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DE59D21-7632-4E2D-9CD0-489775CC5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33483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265971F-6247-4D53-A1E6-C3DFA665F6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FFC386-D2A1-42C5-A79F-4C02C8195E7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A432AC-19CD-4AF7-BC4A-003EABF3275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E68D31D-AD74-4DFF-AFAA-27B2DD8A8954}" type="datetimeFigureOut">
              <a:rPr lang="en-CA" smtClean="0"/>
              <a:t>2020-01-26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6F6E2E-265E-4183-BF56-C3AFA1041E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E1EA71-C90E-47D3-BE73-BF0F523A74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63FA83-BAC7-4584-8541-BBD1F993F3FB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4636564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4A84FB-75DD-45EB-9E1D-3EEE8D719F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588327"/>
            <a:ext cx="9144000" cy="2626360"/>
          </a:xfrm>
        </p:spPr>
        <p:txBody>
          <a:bodyPr/>
          <a:lstStyle/>
          <a:p>
            <a:r>
              <a:rPr lang="en-CA" b="1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Daisy Intelligence Hackathon 2020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A3DE7C5-E38D-46DA-8767-E8F16D9E5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429000"/>
            <a:ext cx="9144000" cy="2552144"/>
          </a:xfrm>
        </p:spPr>
        <p:txBody>
          <a:bodyPr>
            <a:normAutofit/>
          </a:bodyPr>
          <a:lstStyle/>
          <a:p>
            <a:r>
              <a:rPr lang="en-CA" sz="4000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Solution by</a:t>
            </a:r>
            <a:r>
              <a:rPr lang="en-CA" sz="4000" b="1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 Team Artemis</a:t>
            </a:r>
          </a:p>
          <a:p>
            <a:endParaRPr lang="en-CA" sz="4000" b="1" dirty="0">
              <a:solidFill>
                <a:schemeClr val="bg2">
                  <a:lumMod val="75000"/>
                </a:schemeClr>
              </a:solidFill>
              <a:latin typeface="Cabin" panose="00000500000000000000" pitchFamily="2" charset="0"/>
            </a:endParaRPr>
          </a:p>
          <a:p>
            <a:r>
              <a:rPr lang="en-CA" sz="2600" b="1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David Weitzenfeld</a:t>
            </a:r>
          </a:p>
          <a:p>
            <a:r>
              <a:rPr lang="en-CA" sz="2600" b="1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Lorna Licollari</a:t>
            </a:r>
          </a:p>
        </p:txBody>
      </p:sp>
    </p:spTree>
    <p:extLst>
      <p:ext uri="{BB962C8B-B14F-4D97-AF65-F5344CB8AC3E}">
        <p14:creationId xmlns:p14="http://schemas.microsoft.com/office/powerpoint/2010/main" val="771152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A3E83-9D41-4FB5-B542-72116129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599"/>
          </a:xfrm>
        </p:spPr>
        <p:txBody>
          <a:bodyPr>
            <a:normAutofit/>
          </a:bodyPr>
          <a:lstStyle/>
          <a:p>
            <a:r>
              <a:rPr lang="en-CA" sz="4000" b="1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Step 1 </a:t>
            </a:r>
            <a:r>
              <a:rPr lang="en-CA" sz="4000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OCR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FE73F-C320-429A-8B22-7D6C1D2E0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062959"/>
            <a:ext cx="4356490" cy="3114003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Images are analysed for text using 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Google Cloud Vision API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 (OCR).</a:t>
            </a:r>
          </a:p>
        </p:txBody>
      </p:sp>
      <p:pic>
        <p:nvPicPr>
          <p:cNvPr id="6" name="Picture 5" descr="A close up of a newspaper&#10;&#10;Description automatically generated">
            <a:extLst>
              <a:ext uri="{FF2B5EF4-FFF2-40B4-BE49-F238E27FC236}">
                <a16:creationId xmlns:a16="http://schemas.microsoft.com/office/drawing/2014/main" id="{EC7D04AC-F416-454F-B1F4-02412EF80F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1" t="5273" r="2952" b="2603"/>
          <a:stretch/>
        </p:blipFill>
        <p:spPr>
          <a:xfrm>
            <a:off x="5458357" y="-32377"/>
            <a:ext cx="6737390" cy="6904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1063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A3E83-9D41-4FB5-B542-72116129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599"/>
          </a:xfrm>
        </p:spPr>
        <p:txBody>
          <a:bodyPr>
            <a:normAutofit/>
          </a:bodyPr>
          <a:lstStyle/>
          <a:p>
            <a:r>
              <a:rPr lang="en-CA" sz="4000" b="1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Step 2 </a:t>
            </a:r>
            <a:r>
              <a:rPr lang="en-CA" sz="4000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Clustering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FE73F-C320-429A-8B22-7D6C1D2E0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683"/>
            <a:ext cx="4255513" cy="3843279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Text blocks are grouped 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using a custom clustering algorithm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 which makes use of the 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text alignment 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present in each ad-block.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F984DAD-CE66-4339-BB82-EC5FF0267B92}"/>
              </a:ext>
            </a:extLst>
          </p:cNvPr>
          <p:cNvSpPr/>
          <p:nvPr/>
        </p:nvSpPr>
        <p:spPr>
          <a:xfrm>
            <a:off x="6316653" y="718056"/>
            <a:ext cx="5267617" cy="553127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20AB3A-42A3-4C86-B671-233898B76B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58" t="4172" r="2141" b="2266"/>
          <a:stretch/>
        </p:blipFill>
        <p:spPr>
          <a:xfrm>
            <a:off x="5548109" y="11075"/>
            <a:ext cx="6643892" cy="68667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041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1C557989-5B9C-4C4C-982A-7D87234C6AEA}"/>
              </a:ext>
            </a:extLst>
          </p:cNvPr>
          <p:cNvSpPr/>
          <p:nvPr/>
        </p:nvSpPr>
        <p:spPr>
          <a:xfrm>
            <a:off x="5685157" y="0"/>
            <a:ext cx="650684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pic>
        <p:nvPicPr>
          <p:cNvPr id="7" name="Picture 6" descr="A screenshot of a cell phone&#10;&#10;Description automatically generated">
            <a:extLst>
              <a:ext uri="{FF2B5EF4-FFF2-40B4-BE49-F238E27FC236}">
                <a16:creationId xmlns:a16="http://schemas.microsoft.com/office/drawing/2014/main" id="{8520AB3A-42A3-4C86-B671-233898B76B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673" t="37863" r="26227" b="43166"/>
          <a:stretch/>
        </p:blipFill>
        <p:spPr>
          <a:xfrm>
            <a:off x="5685156" y="813423"/>
            <a:ext cx="6506844" cy="49999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5A3E83-9D41-4FB5-B542-72116129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599"/>
          </a:xfrm>
        </p:spPr>
        <p:txBody>
          <a:bodyPr>
            <a:normAutofit/>
          </a:bodyPr>
          <a:lstStyle/>
          <a:p>
            <a:r>
              <a:rPr lang="en-CA" sz="4000" b="1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Step 3 </a:t>
            </a:r>
            <a:r>
              <a:rPr lang="en-CA" sz="4000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Cluster </a:t>
            </a:r>
            <a:br>
              <a:rPr lang="en-CA" sz="4000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</a:br>
            <a:r>
              <a:rPr lang="en-CA" sz="4000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Refinement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FE73F-C320-429A-8B22-7D6C1D2E0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683"/>
            <a:ext cx="4554337" cy="3843279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Clusters are refined by 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drawing an outer rectangle 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around each one and forcing 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big clusters to “eat” small ones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 that fall in their domain.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BC33B11-EDCC-461D-980C-0E78C54962BD}"/>
              </a:ext>
            </a:extLst>
          </p:cNvPr>
          <p:cNvSpPr/>
          <p:nvPr/>
        </p:nvSpPr>
        <p:spPr>
          <a:xfrm>
            <a:off x="8569708" y="1084920"/>
            <a:ext cx="1727068" cy="1396367"/>
          </a:xfrm>
          <a:prstGeom prst="rect">
            <a:avLst/>
          </a:prstGeom>
          <a:solidFill>
            <a:srgbClr val="FF9900">
              <a:alpha val="40000"/>
            </a:srgb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1E7C496-16E8-4073-A306-61832DE7C020}"/>
              </a:ext>
            </a:extLst>
          </p:cNvPr>
          <p:cNvSpPr/>
          <p:nvPr/>
        </p:nvSpPr>
        <p:spPr>
          <a:xfrm>
            <a:off x="10589394" y="1272366"/>
            <a:ext cx="1309987" cy="1133756"/>
          </a:xfrm>
          <a:prstGeom prst="rect">
            <a:avLst/>
          </a:prstGeom>
          <a:solidFill>
            <a:srgbClr val="FF9900">
              <a:alpha val="40000"/>
            </a:srgbClr>
          </a:solidFill>
          <a:ln w="3810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739596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A3E83-9D41-4FB5-B542-72116129D0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06599"/>
          </a:xfrm>
        </p:spPr>
        <p:txBody>
          <a:bodyPr>
            <a:normAutofit/>
          </a:bodyPr>
          <a:lstStyle/>
          <a:p>
            <a:r>
              <a:rPr lang="en-CA" sz="4000" b="1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Step 4 </a:t>
            </a:r>
            <a:r>
              <a:rPr lang="en-CA" sz="4000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Information Parsing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8FE73F-C320-429A-8B22-7D6C1D2E0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33683"/>
            <a:ext cx="5102596" cy="3843279"/>
          </a:xfrm>
        </p:spPr>
        <p:txBody>
          <a:bodyPr/>
          <a:lstStyle/>
          <a:p>
            <a:pPr marL="0" indent="0">
              <a:buNone/>
            </a:pP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Each cluster text is then analysed to 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extract the required fields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 based on 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string matching 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and </a:t>
            </a:r>
            <a:r>
              <a:rPr lang="en-CA" dirty="0">
                <a:solidFill>
                  <a:schemeClr val="accent4">
                    <a:lumMod val="75000"/>
                  </a:schemeClr>
                </a:solidFill>
                <a:latin typeface="Cabin" panose="00000500000000000000" pitchFamily="2" charset="0"/>
              </a:rPr>
              <a:t>patterns observed</a:t>
            </a:r>
            <a:r>
              <a:rPr lang="en-CA" dirty="0">
                <a:solidFill>
                  <a:schemeClr val="bg2">
                    <a:lumMod val="75000"/>
                  </a:schemeClr>
                </a:solidFill>
                <a:latin typeface="Cabin" panose="00000500000000000000" pitchFamily="2" charset="0"/>
              </a:rPr>
              <a:t> from the flyers.</a:t>
            </a:r>
          </a:p>
        </p:txBody>
      </p:sp>
      <p:pic>
        <p:nvPicPr>
          <p:cNvPr id="1026" name="Picture 2" descr="Magnifying glass">
            <a:extLst>
              <a:ext uri="{FF2B5EF4-FFF2-40B4-BE49-F238E27FC236}">
                <a16:creationId xmlns:a16="http://schemas.microsoft.com/office/drawing/2014/main" id="{68A86481-4C2E-44BE-B617-A69DE32A80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 bwMode="auto">
          <a:xfrm>
            <a:off x="6618763" y="398295"/>
            <a:ext cx="6947231" cy="69472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179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C8CFC3C806355C439922B64F9E40B296" ma:contentTypeVersion="13" ma:contentTypeDescription="Create a new document." ma:contentTypeScope="" ma:versionID="0ceb9cca22f5a7df023ad9051a5e790f">
  <xsd:schema xmlns:xsd="http://www.w3.org/2001/XMLSchema" xmlns:xs="http://www.w3.org/2001/XMLSchema" xmlns:p="http://schemas.microsoft.com/office/2006/metadata/properties" xmlns:ns3="8b23a5a3-b356-40b6-b889-3ec3a4d39cbd" xmlns:ns4="6006eb43-bb8a-4879-a0c9-2ab6977acaf2" targetNamespace="http://schemas.microsoft.com/office/2006/metadata/properties" ma:root="true" ma:fieldsID="76afb555181eadf7d67015aa83c71d10" ns3:_="" ns4:_="">
    <xsd:import namespace="8b23a5a3-b356-40b6-b889-3ec3a4d39cbd"/>
    <xsd:import namespace="6006eb43-bb8a-4879-a0c9-2ab6977acaf2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b23a5a3-b356-40b6-b889-3ec3a4d39cbd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1" nillable="true" ma:displayName="Tags" ma:internalName="MediaServiceAutoTags" ma:readOnly="true">
      <xsd:simpleType>
        <xsd:restriction base="dms:Text"/>
      </xsd:simpleType>
    </xsd:element>
    <xsd:element name="MediaServiceLocation" ma:index="12" nillable="true" ma:displayName="Location" ma:internalName="MediaServiceLocation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7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8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9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20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006eb43-bb8a-4879-a0c9-2ab6977acaf2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803D72E-F22B-4FD7-8B5A-0FEB5268BE54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444096F4-B434-46E0-9B04-699529FB3A6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F88E6BEF-5633-4FD8-94AC-FF77C59DC02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8b23a5a3-b356-40b6-b889-3ec3a4d39cbd"/>
    <ds:schemaRef ds:uri="6006eb43-bb8a-4879-a0c9-2ab6977acaf2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103</TotalTime>
  <Words>110</Words>
  <Application>Microsoft Office PowerPoint</Application>
  <PresentationFormat>Widescreen</PresentationFormat>
  <Paragraphs>13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Cabin</vt:lpstr>
      <vt:lpstr>Calibri</vt:lpstr>
      <vt:lpstr>Arial</vt:lpstr>
      <vt:lpstr>Calibri Light</vt:lpstr>
      <vt:lpstr>Office Theme</vt:lpstr>
      <vt:lpstr>Daisy Intelligence Hackathon 2020</vt:lpstr>
      <vt:lpstr>Step 1 OCR</vt:lpstr>
      <vt:lpstr>Step 2 Clustering</vt:lpstr>
      <vt:lpstr>Step 3 Cluster  Refinement</vt:lpstr>
      <vt:lpstr>Step 4 Information Parsing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Daisy Intelligence Hackathon 2020</dc:title>
  <dc:creator>Lorna Licollari</dc:creator>
  <cp:lastModifiedBy>Lorna Licollari</cp:lastModifiedBy>
  <cp:revision>6</cp:revision>
  <dcterms:created xsi:type="dcterms:W3CDTF">2020-01-26T10:10:33Z</dcterms:created>
  <dcterms:modified xsi:type="dcterms:W3CDTF">2020-01-26T14:39:28Z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0x010100C8CFC3C806355C439922B64F9E40B296</vt:lpwstr>
  </property>
</Properties>
</file>

<file path=docProps/thumbnail.jpeg>
</file>